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Jest jedno Ciało, jest jeden Pan,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jednoczy nas w Duchu,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byśmy razem szli.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Usta głoszą chwałę Mu,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 ręku słowa Jego miecz.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 moc odziani tak idziemy,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zdobywając ziemię tę.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Jesteśmy ludem Króla chwał,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Jego świętym narodem,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wybranym pokoleniem,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by objawiać Jego cześć.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Jesteśmy ludem Króla chwał,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Jego świętym narodem,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wielbijmy Jezusa,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 jest Królem całej ziemi tej.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