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Jest zakątek na tej ziemi,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gdzie powracać każdy chce,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gdzie króluje Jej Oblicze,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Nim cięte rysy dwie.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Wzrok ma smutny, zatroskany,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jakby chciała prosić cię,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byś w matczyną Jej opiekę oddał się.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Madonno, Czarna Madonno,</a:t>
            </a:r>
            <a:b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dobrze Twym dzieckiem być!</a:t>
            </a:r>
            <a:b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O, pozwól, Czarna Madonno,</a:t>
            </a:r>
            <a:b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ramiona Twoje się skryć!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 Jej ramionach znajdziesz spokój i uchronisz się od zła,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dla wszystkich swoich dzieci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Ona Serce czułe ma. I opieką cię otoczy,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Gdy Jej serce oddasz swe,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Gdy powtórzysz Jej z radością słowa te: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Madonno, Czarna Madonno,</a:t>
            </a:r>
            <a:b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dobrze Twym dzieckiem być!</a:t>
            </a:r>
            <a:b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O, pozwól, Czarna Madonno,</a:t>
            </a:r>
            <a:b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ramiona Twoje się skryć!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Dziś, gdy wokół nas niepokój,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Gdzie się człowiek schronić ma,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Gdzie ma pójść, jak nie do Matki,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Która ukojenie da?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Więc błagamy, o Madonno,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Skieruj wzrok na dzieci swe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wysłuchaj, jak śpiewamy prosząc Cię: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Madonno, Czarna Madonno,</a:t>
            </a:r>
            <a:b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dobrze Twym dzieckiem być!</a:t>
            </a:r>
            <a:b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O, pozwól, Czarna Madonno,</a:t>
            </a:r>
            <a:b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ramiona Twoje się skryć!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