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Jesteś życiem mym, więc każdy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ruch robię w Tobie, Jezu!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 pozwalasz wciąż oddychać mi.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Jesteś droga mą, więc każdy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krok stawiam w Tobie, Jezu!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 pozwalasz wciąż oddychać mi.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Fale Twoje łaski Panie.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Gdzie nie spojrzę tam, wciąż widzę Cię.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Twa miłość mnie uwiodła. Jezu jakże to możliwe jest?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