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Jesteś Królem,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 Królem,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królem jest Bóg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Podnieśmy wszyscy nasze serca,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podnieśmy wszyscy nasze dłonie,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stawajmy przed obliczem Pana,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wielbiąc Go.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