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Jesteś blisko mnie, a tęsknie za Duchem Twym.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Kocham kroki twe i wiem, jak pukasz do drzwi.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Przychodzisz jak ciepły wiatr,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Otwieram się i czuję znów, że: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Twoja miłość jak ciepły deszcz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Twoja miłość jak morze gwiazd za dnia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Twoja miłość sprawia, że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Nieskończenie dobry Święty Duch Ogarnia mnie.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