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Jezu, Tyś jest światłością mej duszy,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ciemność ma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przemawia do mnie już.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Jezu, Tyś jest światłością mej duszy,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Daj mi moc przyjąć dziś miłość Twą.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