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Jezus, Jezus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Święty, Namaszczony Pan,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Jezus, Jezus, Jezus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Żyje Wywyższony Pan, Jezus.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Twe Imię jak miód na ustach mych,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Twój Duch jest jak woda duszy mej,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Twe słowo jak lampa u mych stóp,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Jezu, ja kocham Cię, ja kocham.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