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Jezus Najwyższe Imię,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Nasz Zbawiciel, Książe Pokoju,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Emmanuel, Bóg jest z nami,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Odkupiciel, Słowo Żywota.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Święty Bóg, Mesjasz prawdziwy,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Jedyny Ojca Syn, umiłowany,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zgładził grzech, Baranek na wieki,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Królów Król i Panów Pan.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