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Już teraz we mnie kwitną Twe ogrody,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Już teraz we mnie Twe królestwo jest.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