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Każdy dzień upewnia mnie,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 w miłości wierny jest,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któż by inny mógł jak On, wybaczać co dzień.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Boże wiem jak ranię Cię,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Często słabnę gubię sens,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Jednak Ty podnosisz mnie I nadzieję dajesz mi.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Nikt nie odbierze mi tego co mam w Tobie.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Pełnię miłości, pełnię radości,  pełnię wolności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mam w Tobie! królestwo jest.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