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Każdy spragniony i słaby też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przyjdzie do źródła,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serce obmyje swe.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ból i cierpienie zanurzy Pan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swym miłosierdziu,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głębia woła w nas.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Jezu przyjdź.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