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Kiedy w jasną, spokojną, cichą noc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Spoglądam na niebo pełne gwiazd,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Wtedy myślę, czy życie to ma sens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wołam do Ciebie, Ojcze nasz.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Boże, o Boże, Panie mój,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pamiętaj, że czasem było źle.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Wiesz dobrze, że zawsze jestem Twój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że tylko Twoją drogą kroczyć chcę.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Kiedy w życiu tak pełnym rozczarowań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Przez grzechu kamienie potknę się,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Kiedy spokój utonie w fali knowań,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Każdym drżeniem mej duszy szukam Cię.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Boże, o Boże, Panie mój,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pamiętaj, że czasem było źle.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Wiesz dobrze, że zawsze jestem Twój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że tylko Twoją drogą kroczyć chcę.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Życie ludzi przebiega krętą drogą,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Hen w górze cel mej wędrówki tkwi,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choć czasem sił braknie moim nogom,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ja dojdę, dojdę, gdy zaufam Ci.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Boże, o Boże, Panie mój,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pamiętaj, że czasem było źle.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Wiesz dobrze, że zawsze jestem Twój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że tylko Twoją drogą kroczyć chcę.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