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Kiedyś wino i chleb,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teraz ciało i krew.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Możesz wierzyć lub nie,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naprawdę dzieje się.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Ciągle czekasz na cud,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niespokojny Twój duch,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ja przypomnę, że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ciszy i przy blasku świec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cud największy dzieje się.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Kiedyś wino i chleb,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teraz ciało i krew.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Możesz wierzyć lub nie,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naprawdę dzieje się.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Wypatrujesz co dnia,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czekasz na jakiś znak,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ja przypomnę, że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ciszy i przy blasku świec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cud największy dzieje się.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