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Kto spragniony jest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przyjdzie do Mnie i pije.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rzekło Pismo: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Strumienie Wody Żywej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popłyną z Jego wnętrza.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 pragnącemu dam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pić ze zdrojów zbawienia.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