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Mój Jezu, mój Zbawco,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któż jest tak wielki jak Ty?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Przez wszystkie dni wysławiać chcę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wspaniałe dzieła Twoich rąk.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Mój Panie, Obrońco,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Źródło mych natchnień i sił,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niech cały świat,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wszystko co jest zawsze wielbi Imię Twe.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Krzycz na cześć Pana,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rozraduj się w Nim,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ogłaszaj wszędzie, że On Panem jest.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Góry ustąpią na dźwięk Jego słów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gdy przemówi Stwórca ziem.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Patrzę z podziwem na dzieło Twych rąk,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zawsze chcę kochać Cię przy Tobie być!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Cóż może równać się z tym,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 u Ciebie mam?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