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Zbawiciel, on bardzo kocha mnie.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Ja, nie wiem czemu miłością darzy mnie.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mi nowe życie dzisiaj, ofiarować chce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będę, będę mieszkał razem z Panem mym!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