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ajd tytułowy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tekst pionowy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pionowy i teks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tuł i zawartość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główek sekcji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wa elementy zawartośc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ównanie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lko tytu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usty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Zawartość z podpisem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raz z podpise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0" y="52252"/>
            <a:ext cx="12192000" cy="6857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Mów do mnie, Panie,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Chcę słyszeć Cię.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Przyjąć od Ciebie,  Co masz dla mnie. 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Nie chcę się chować,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Lecz w Tobie skryć.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 cieniu Twym Panie Chcę iść.</a:t>
            </a: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Ref. Święty, potężny jesteś  Panie nasz. 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Przed Tobą dziś możemy stać</a:t>
            </a:r>
            <a:b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pl-PL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Dzięki łasce,  Nie dzięki nam samym.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