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ajd tytułowy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i tekst pionowy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pionowy i teks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i zawartość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główek sekcji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wa elementy zawartości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orównanie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lko tytuł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usty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Zawartość z podpisem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braz z podpisem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0" y="52252"/>
            <a:ext cx="12192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1. Maryjo, Śliczna Pani,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Matko Boga i ludzi na ziemi.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Tyś świata Królową, Tyś gwiazdą na niebie, 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Ty nas wiedziesz przed Jezusa wieczny tron. 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Ref. Maryja, Ave Maryja.</a:t>
            </a:r>
            <a:br>
              <a:rPr b="1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 Boga nam wybłagaj zdroje łask, </a:t>
            </a:r>
            <a:br>
              <a:rPr b="1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by świat lepszym był, by w miłości żył. </a:t>
            </a:r>
            <a:br>
              <a:rPr b="1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 Maryjo miej w opiece dzieci swe.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/>
          <p:nvPr>
            <p:ph type="ctrTitle"/>
          </p:nvPr>
        </p:nvSpPr>
        <p:spPr>
          <a:xfrm>
            <a:off x="0" y="52252"/>
            <a:ext cx="12192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2. Maryjo, Śliczna Pani,</a:t>
            </a:r>
            <a:b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świat dziś czuje na swych ustach gorzkie łzy.</a:t>
            </a:r>
            <a:b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 sercu ból, smutek żal, </a:t>
            </a:r>
            <a:b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w oczach wciąż strach,</a:t>
            </a:r>
            <a:b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usłysz, Pani, błaganie, pomóż nam.</a:t>
            </a:r>
            <a:b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Ref. Maryja, Ave Maryja.</a:t>
            </a:r>
            <a:br>
              <a:rPr b="1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 Boga nam wybłagaj zdroje łask, </a:t>
            </a:r>
            <a:br>
              <a:rPr b="1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by świat lepszym był, by w miłości żył. </a:t>
            </a:r>
            <a:br>
              <a:rPr b="1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 Maryjo miej w opiece dzieci swe.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tyw pakietu Office">
  <a:themeElements>
    <a:clrScheme name="Pakiet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