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Memu Bogu królowi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będę śpiewał tę pieśń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teraz zawsze na wieki, Amen.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Alleluja, alleluja, alleluja, Amen.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