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 Twa od najwyższych gór wyższa jest,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Wielka jest wierność Twa,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nieba sięga wzwyż.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 Twa głębsza niż ocean bez dna,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Wielka jest wierność Twa, gdy do mnie zniżasz się.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