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Nasz Bóg jest potężny w mocy swej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Króluje nad nami dziś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Nieba rządzi w mocy, miłości, mądrości Swej</a:t>
            </a:r>
            <a:endParaRPr b="1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