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Nic nie musisz mówić nic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Odpocznij we mnie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Czuj się bezpiecznie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Pozwól kochać się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Miłość pragnie Ciebie.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