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Zostań tu i ze mną się módl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Razem czuwajmy x2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Nie bój się, nie lękaj się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Bóg sam wystarczy x2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