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Nie zabraknie mi nigdy chleba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zabraknie mi nigdy wody,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Ty Panie jesteś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chlebem z nieba,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 jesteś źródłem mym.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