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Niech Twój Święty Duch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Dziś przenika mnie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niech zawsze już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Gości w duszy mej.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I niech spłynie deszcz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Błogosławieństw Twych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Ojcze obmyj mnie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Duchu Święty przyjdź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Święty przyjdź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Działaj z mocą w nas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Święty przyjdź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Przemień smutku czas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I niech spłynie deszcz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Błogosławieństw Twych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Ojcze obmyj mnie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