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oblicze Twe, Panie mój,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Zajaśnieje nad sługą Twym. </a:t>
            </a:r>
            <a:b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7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przenika mnie jego blask.</a:t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