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Niechaj Cię Panie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wielbią wszystkie Twoje dzieła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Święci Twoi niech Cię błogosławią,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Niech mówią o chwale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Twojego Królestwa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niech głoszą Twoją potęgę.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