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Niechaj miłość Twa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 potężna fala 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Spłynie tu 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Przez łaski Twej zdrój,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Chryste dotknij mnie.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