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Niechaj zstąpi Duch Twój i odnowi ziemię,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Życiodajny spłynie deszcz na spragnione serce.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Obmyj mnie i uświęć mnie,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Uwielbienia niech popłynie pieśń.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Chwała Jezusowi, który za mnie życie dał,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Chwała Temu, który pierwszy umiłował mnie.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Jezus, tylko Jezus Panem jest!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