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On jest Ojcem sierot,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opiekunem wdów jest dobry Bóg,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 swój daje wszystkim opuszczonym.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Zsyła deszcz obfity na to co spragnione wyczerpane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jest, dobry jest dla biednych,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łasce swej nasz Bóg do nas uniżył się.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Niepojęta łaska Jego wciąż dosięga nas, gdy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podnosi przemienia serca i uwalnia nas. Prawda ta.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On zna każde serce,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odwraca się gdy wzywamy Go.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Kocha nas pomimo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tego, że tak niewiele możemy Mu dać.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Niepojęta łaska Jego wciąż dosięga nas, gdy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podnosi przemienia serca i uwalnia nas.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Prawda ta.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