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Z głębokości mórz aż po szczyty gór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stworzenie objawia majestat Twój.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 kolorów jesieni po wiosenny nów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 śpiewa ci pieśń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pełną cudownych słów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Ogłaszając.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Niepojęty, niezmierzony,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gwiazdy stworzyłeś na niebie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każdą z nich znasz,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wspaniałym Bogiem Tyś jest. Wszechmogący, nieskończony,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zachwycie klękamy przed Tobą,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wyznać to że,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wspaniałym Bogiem Tyś jest.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Kto uwalnia błyskawic moc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czasie burz,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kto maluje kolory porannych zórz,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Słońce stworzył na niebie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dał mu swą moc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orzeźwienie przynosi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gwieździstą noc,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Tylko 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Niepojęty, niezmierzony,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gwiazdy stworzyłeś na niebie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każdą z nich znasz,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wspaniałym Bogiem Tyś jest. Wszechmogący, nieskończony,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zachwycie klękamy przed Tobą,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wyznać to że,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wspaniałym Bogiem Tyś jest.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