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O Panie, Ty nam dajesz ciało swe i krew.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Ciebie więc idziemy wciąż,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radosną nucąc pieśń: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Ty jesteś Bogiem wiernym na wieczny czas.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Przez dar Twojego Chleba,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dobry Boże nasz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rodzinę bratnią czynisz z nas,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miłować uczysz nas.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Ty jesteś Bogiem wiernym na wieczny czas.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To Twoje miłowanie dało wolność nam.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Chwalimy Święte Imię Boga,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uczyłeś nas.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Ty jesteś Bogiem wiernym na wieczny czas.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Tyś nam wyznaczył drogę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wiodącą na twój szlak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idziemy więc, by radość nieść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tam, gdzie jej światu brak.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Ty jesteś Bogiem wiernym na wieczny czas.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