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O Stworzycielu, Duchu, przyjdź,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Nawiedź dusz wiernych Tobie krąg.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Niebieską łaskę zesłać racz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Sercom, co dziełem są Twych rąk.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Pocieszycielem jesteś zwan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najwyższego Boga dar.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Tyś namaszczeniem naszych dusz,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Zdrój żywy, miłość, ognia żar.</a:t>
            </a:r>
            <a:endParaRPr b="1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Ty darzysz łaską siedemkroć,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 moc z prawicy Ojca masz,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Przez Boga obiecany nam,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Mową wzbogacasz język nasz.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Światłem rozjaśnij naszą myśl,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 serca nam miłość świętą wlej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wątłą słabość naszych ciał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Pokrzep stałością mocy Twej.</a:t>
            </a:r>
            <a:endParaRPr b="1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5. Nieprzyjaciela odpędź w dal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Twym pokojem obdarz wraz.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Niech w drodze za przewodem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Twym Miniemy zło, co kusi nas.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6. Daj nam przez Ciebie Ojca znać,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Daj, by i Syn poznany był.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Ciebie, jedno tchnienie Dwóch,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Niech wyznajemy z wszystkich sił.</a:t>
            </a:r>
            <a:endParaRPr b="1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7. Niech Bogu Ojcu chwała brzmi,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Synowi, który zmartwychwstał,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Temu co pociesza nas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Niech hołd wieczystych pynie chwał. Amen.</a:t>
            </a:r>
            <a:endParaRPr b="1" i="0" sz="6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