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O wychwalajcie go wszystkie narody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wysławiajcie go wszystkie ludy.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Jego łaskawość nad nami potężna,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jego wierność trwa na wieki.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O alleluja, alleluja!!!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