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Oświeć drogę mą,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choćby na jeden krok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nie pozwól mi w miejscu stać.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Ciągle czekam na cud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Abyś nowe pragnienie w moje serce wlał.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