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Oczyść serce me, chcę jak złoto lśnić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jak czyste srebro.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Oczyść serce me, chcę czystego złota,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blaskiem lśnić.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Zstąp ogniu, zstąp, przyjdź oczyść serce me,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Pragnę być święty, Tobie oddany, Panie.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zawsze być święty,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Tobie mój Mistrzu na zawsze oddany,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Gotów, by służyć Ci.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Oczyść serce me, obmyj swoją krwią,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Spraw, bym mógł być święty. Oczyść serce me,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najtajniejszych grzechów oczyść je.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Zstąp ogniu, zstąp, przyjdź oczyść serce me,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Pragnę być święty, Tobie oddany, Panie.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zawsze być święty,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Tobie mój Mistrzu na zawsze oddany,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Gotów, by służyć Ci.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