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Oddajmy cześć Wiecznemu Panu Chwał,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pokłońmy się, temu który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rozpostarł niebiosa i utwierdził ziemi krąg.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Jego chwała wznosi się ponad szczyty gór.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Jego Łaska nad nami jest, a niebo Jego tron!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Bóg to nasz Pan i tylko On!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