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Ofiaruję Tobie, Panie mój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całe życie me, cały jestem Twój,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aż na wieki.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Oto moje serce, przecież wiesz,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miłością mą jedyną jest.</a:t>
            </a:r>
            <a:endParaRPr b="1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