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Oto ja poślij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ogniem moich warg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Powiedz Panie czego chcesz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moją rozkoszą będzie być posłusznym.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Daj mi swego ducha,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mógł stać się chlebem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stał się winem,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gasił twe pragnienie.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Oto ja poślij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ogniem moich warg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Powiedz Panie czego chcesz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moją rozkoszą będzie być posłusznym.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Nie chce Ci już mówić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moich potrzebach,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 Ty wiesz wszystko.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Objaw mi Twe pragnienia.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