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Oto jest dzień, który dał nam Pan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weselmy się i radujmy się w nim.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