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Oto stoję u drzwi i kołaczę.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Oto stoję u drzwi i kołaczę.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Jeśli kto posłyszy mój głos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drzwi otworzy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wejdę do niego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będę z nim wieczerzał,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on ze mną.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