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 – jest moim pasterzem,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niczego mi nie braknie.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Pozwala mi leżeć na zielonych pastwiskach,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niczego mi nie braknie.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Prowadzi mnie nad wody,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mogę odpocząć,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niczego mi nie braknie.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