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Czuwa nade mną Bóg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mój Bóg.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 mnie strzeże, Pan mnie strzeże,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czuwa nade mną Bóg,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jest moim cieniem.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Chcę z Tobą chodzić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 wszystkich mych drogach,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Prowadź mnie w mocy swej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abym nie upadł!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 mnie strzeże, Pan mnie strzeże,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czuwa nade mną Bóg,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jest moim cieniem.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