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Panie dobry jak chleb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bądź uwielbiony od swego Kościoła,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Tyś do końca nas umiłował,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końca nas umiłował.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Tyś na pustkowiu chleb rozmnożył, Panie,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byśmy do nieba w drodze nie ustali,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stał się Manną wędrowców przez ziemię,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dla tych, co dotąd przy Tobie wytrwali.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Panie dobry jak chleb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bądź uwielbiony od swego Kościoła,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Tyś do końca nas umiłował,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końca nas umiłował.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Ziarna zbierzemy, odrzucimy chwasty,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łan dojrzewa, pachnie świeżym chlebem.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Niech ziemia nasza stanie się ołtarzem,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chleb komunią dla spragnionych Ciebie.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Panie dobry jak chleb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bądź uwielbiony od swego Kościoła,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Tyś do końca nas umiłował,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końca nas umiłował.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Ty nas nazwałeś swymi przyjaciółmi,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jeśli spełnimy, co nam przykazałeś.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Cóż my bez Ciebie, Panie, uczynimy?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naszym Życiem i Oczekiwaniem.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Panie dobry jak chleb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bądź uwielbiony od swego Kościoła,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Tyś do końca nas umiłował,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końca nas umiłował.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Tyś za nas życie Swe na krzyżu oddał,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w znaku Chleba z nami pozostałeś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dla nas zawsze masz otwarte Serce,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Ty do końca nas umiłowałeś.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