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Panie mój przychodzę dziś,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serce me skruszone przyjm.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Skłaniam się przed świętym tronem Twym.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Wznoszę ręce moje wzwyż,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 mą wyznaje Ci.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 Ciebie w duchu,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 w prawdzie Cię.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