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Panu chwała i cześć,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głosimy chwałę i cześć.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Panu chwała i cześć,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potężnym Bogiem jest.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Ty, co mieszkasz na wyspach,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Ty, co morza przemierzasz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Ty, mieszkańcu miasta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wznieś swój głos i zaśpiewaj!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Panu chwała i cześć,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głosimy chwałę i cześć.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Panu chwała i cześć,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potężnym Bogiem jest.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Śpiewaj Panu pieśń nową,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ogłoś chwałę po krańcach ziemi,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każdy naród wyzna Jego cześć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tak, aby każdy usłyszał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