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Pewnej nocy łzy z oczu mych otarł dłonią swą Jezus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powiedział mi: „Nie martw się, 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Jestem przy boku twym.”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Potem spojrzał na grzeszny świat 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pogrążony w ciemności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zwracając się do mnie pełen troski tak rzekł: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Powiedz ludziom, że kocham ich,</a:t>
            </a: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że się o nich wciąż troszczę. </a:t>
            </a: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jeśli zeszli już z moich dróg, </a:t>
            </a: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powiedz, że szukam ich.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Gdy na wzgórzu Golgoty za nich życie oddałem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umarłem za wszystkich aby każdy mógł żyć.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 zapomnę tej chwili, gdy mnie spotkał mój Jezus.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Wtedy byłem jak ślepy on przywrócił mi wzrok.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Powiedz ludziom, że kocham ich,</a:t>
            </a: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że się o nich wciąż troszczę. </a:t>
            </a: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jeśli zeszli już z moich dróg, </a:t>
            </a: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powiedz, że szukam ich.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