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b="1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Pokój Wam, pokój Wam, pokój Wam, nie bójcie się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Weźmijcie Ducha Świętego,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Weźmijcie Ducha Świętego,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poprowadzi was.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