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Powietrzem moim jest /x2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Obecność Twoja, święta w sercu mym.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Powszednim chlebem mym /x2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Twe żywe słowo dane mi dziś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Bez Ciebie nie mogę już żyć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Dla Ciebie me serce chce bić.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