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Przed tronem Twym stoimy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Wpatrzeni w Twej miłości blask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Ciebie Panie podobni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Stajemy się widząc Twą twarz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Chwała Twa wypełnia nas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Obecności Twojej blask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wielbimy Ciebie, wiem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tu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Chwała, cześć, mądrość, moc,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Błogosławieństwo, na wieki! Na wieki!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Chwała Twa wypełnia nas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Obecności Twojej blask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wielbimy Ciebie, wiem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tu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